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66"/>
    <a:srgbClr val="000099"/>
    <a:srgbClr val="FFFF99"/>
    <a:srgbClr val="FFFF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C9FCE-07A5-4DD6-A2BF-6C37AD734732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56BA6-E195-4773-9735-1F14234DDE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74819-0C2A-4498-AEEA-D028D2BD4C71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F0E0A-62A5-4CEA-A703-EFA172A7A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7E694-80E0-4260-9C9B-2529C4C9B6DA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A3A5A-0777-434C-9B6F-DF6EBE04E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BD645-8D05-4CF0-AB8A-3B94D4ECA255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24916-5429-4C28-9ACA-6FEC18FF9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C415E-253B-4351-8FB4-68C74C1F94EF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A7767-C291-43E7-9206-1D3EF4BDB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47645-DA55-429C-B141-47E8FF1A2896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8CCF5-D643-409D-B2AB-C44C1CD025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630BD-E1F8-474E-BF23-711855CA8637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E7A35-40A6-478D-A78C-F1A61E174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BD13E-FBA3-4590-BD56-1CA37121990F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3C63B-4854-488B-BEEE-DBCD28CEE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089C8-4573-4A90-BE74-A59E12E4DD65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734AA-20BC-4D0E-8179-B8C2A1D90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5DFC2-4A7F-4736-9BD6-37F8C1ACBAF7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A9DA9-6BB3-4986-92E7-78094C89D6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6A8AB-00B6-4DC3-AE62-702CF3BED2A7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EA8DD-EDDA-48A2-BA92-F773AFB8D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888E6-2CF8-4A50-BD06-E32F7D5CFC2B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5D0B8-7FD7-4BB5-86FB-DAD8F72193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F2BFA-D3C9-471A-9589-5F79B2442516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47AF0-3B8E-4A67-927F-7C9621381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E025F-E3E9-4673-9093-4FAE806B8801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49D77-A873-4757-841C-443D8778F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93696C-3AF6-4715-B70F-B5A38CDFE6BE}" type="datetimeFigureOut">
              <a:rPr lang="ru-RU"/>
              <a:pPr>
                <a:defRPr/>
              </a:pPr>
              <a:t>18.05.2014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84C1A2-6C93-45C7-95F1-2E4747984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  <p:sldLayoutId id="214748364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Yulia\&#1056;&#1072;&#1073;&#1086;&#1095;&#1080;&#1081;%20&#1089;&#1090;&#1086;&#1083;\&#1084;&#1110;&#1081;%20&#1082;&#1086;&#1085;&#1082;&#1091;&#1088;&#1089;\Chaykovs_kiy-Pori-roku-Zima-Gruden_(freemuzichka.com).mp3" TargetMode="Externa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WordArt 4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82089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Сторінками рідної мови</a:t>
            </a:r>
          </a:p>
        </p:txBody>
      </p:sp>
      <p:sp>
        <p:nvSpPr>
          <p:cNvPr id="16386" name="Rectangle 8"/>
          <p:cNvSpPr>
            <a:spLocks noChangeArrowheads="1"/>
          </p:cNvSpPr>
          <p:nvPr/>
        </p:nvSpPr>
        <p:spPr bwMode="auto">
          <a:xfrm>
            <a:off x="1042988" y="2060575"/>
            <a:ext cx="6624637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Що ми називаємо мовленням?</a:t>
            </a:r>
          </a:p>
          <a:p>
            <a:pPr algn="just"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Що потрібно для успішного спілкування?</a:t>
            </a:r>
          </a:p>
          <a:p>
            <a:pPr algn="just"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Пригадайте вимоги щодо мовлення. </a:t>
            </a:r>
          </a:p>
          <a:p>
            <a:pPr algn="just"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Яким повинно бути мовлення?</a:t>
            </a:r>
          </a:p>
          <a:p>
            <a:pPr algn="just"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Як цього досягти?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WordArt 3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82089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На сторінках словника</a:t>
            </a:r>
          </a:p>
        </p:txBody>
      </p:sp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1403350" y="1916113"/>
            <a:ext cx="5976938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/>
              <a:t> </a:t>
            </a:r>
            <a:r>
              <a:rPr lang="uk-UA" sz="2400" b="1">
                <a:solidFill>
                  <a:srgbClr val="FFFF00"/>
                </a:solidFill>
              </a:rPr>
              <a:t>Зима – </a:t>
            </a:r>
          </a:p>
          <a:p>
            <a:pPr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 Поезія – </a:t>
            </a:r>
          </a:p>
          <a:p>
            <a:pPr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 Музика – </a:t>
            </a:r>
          </a:p>
          <a:p>
            <a:pPr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 Живопис – </a:t>
            </a:r>
          </a:p>
          <a:p>
            <a:pPr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 Скульптура –</a:t>
            </a:r>
            <a:r>
              <a:rPr lang="uk-UA" sz="2400" b="1">
                <a:solidFill>
                  <a:srgbClr val="FFFF99"/>
                </a:solidFill>
              </a:rPr>
              <a:t> </a:t>
            </a:r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62704">
            <a:off x="5364163" y="2205038"/>
            <a:ext cx="3240087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AutoShape 5"/>
          <p:cNvSpPr>
            <a:spLocks/>
          </p:cNvSpPr>
          <p:nvPr/>
        </p:nvSpPr>
        <p:spPr bwMode="auto">
          <a:xfrm>
            <a:off x="3419475" y="1773238"/>
            <a:ext cx="871538" cy="3889375"/>
          </a:xfrm>
          <a:prstGeom prst="rightBrace">
            <a:avLst>
              <a:gd name="adj1" fmla="val 37189"/>
              <a:gd name="adj2" fmla="val 50000"/>
            </a:avLst>
          </a:prstGeom>
          <a:noFill/>
          <a:ln w="635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4356100" y="2951163"/>
            <a:ext cx="935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8000" b="1">
                <a:solidFill>
                  <a:srgbClr val="FFFF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WordArt 4"/>
          <p:cNvSpPr>
            <a:spLocks noChangeArrowheads="1" noChangeShapeType="1" noTextEdit="1"/>
          </p:cNvSpPr>
          <p:nvPr/>
        </p:nvSpPr>
        <p:spPr bwMode="auto">
          <a:xfrm>
            <a:off x="1331913" y="549275"/>
            <a:ext cx="6337300" cy="7191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Подих зими</a:t>
            </a:r>
          </a:p>
        </p:txBody>
      </p:sp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412875"/>
            <a:ext cx="646112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WordArt 4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82089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Зима в моїй уяві</a:t>
            </a:r>
          </a:p>
        </p:txBody>
      </p:sp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1650" y="1700213"/>
            <a:ext cx="3046413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WordArt 4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82089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Сторінка поетична</a:t>
            </a:r>
          </a:p>
        </p:txBody>
      </p:sp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557338"/>
            <a:ext cx="31146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3132138" y="5630863"/>
            <a:ext cx="3167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2800" b="1">
                <a:solidFill>
                  <a:srgbClr val="FFFF00"/>
                </a:solidFill>
              </a:rPr>
              <a:t>Сергій Єсенін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WordArt 4"/>
          <p:cNvSpPr>
            <a:spLocks noChangeArrowheads="1" noChangeShapeType="1" noTextEdit="1"/>
          </p:cNvSpPr>
          <p:nvPr/>
        </p:nvSpPr>
        <p:spPr bwMode="auto">
          <a:xfrm>
            <a:off x="539750" y="549275"/>
            <a:ext cx="82089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В гостях у Фальконе</a:t>
            </a:r>
          </a:p>
        </p:txBody>
      </p:sp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2987675" y="5559425"/>
            <a:ext cx="3167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2800" b="1">
                <a:solidFill>
                  <a:srgbClr val="FFFF00"/>
                </a:solidFill>
              </a:rPr>
              <a:t>Етьєн Фальконе</a:t>
            </a:r>
          </a:p>
        </p:txBody>
      </p:sp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2913" y="1628775"/>
            <a:ext cx="300831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4325938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4859338" y="5013325"/>
            <a:ext cx="35290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Етьєн Фальконе “Зима”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WordArt 4"/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8208962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У світі живопису</a:t>
            </a:r>
          </a:p>
        </p:txBody>
      </p:sp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125538"/>
            <a:ext cx="3425825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3059113" y="5846763"/>
            <a:ext cx="31670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3200" b="1">
                <a:solidFill>
                  <a:srgbClr val="FFFF00"/>
                </a:solidFill>
              </a:rPr>
              <a:t>І. Шишкін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8748712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2771775" y="5702300"/>
            <a:ext cx="4824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2800" b="1">
                <a:solidFill>
                  <a:srgbClr val="FFFF00"/>
                </a:solidFill>
              </a:rPr>
              <a:t>І. Шишкін “Зима”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WordArt 4"/>
          <p:cNvSpPr>
            <a:spLocks noChangeArrowheads="1" noChangeShapeType="1" noTextEdit="1"/>
          </p:cNvSpPr>
          <p:nvPr/>
        </p:nvSpPr>
        <p:spPr bwMode="auto">
          <a:xfrm>
            <a:off x="468313" y="620713"/>
            <a:ext cx="8208962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В полоні чарівних звуків</a:t>
            </a:r>
          </a:p>
        </p:txBody>
      </p:sp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3059113" y="5846763"/>
            <a:ext cx="39608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60425" algn="l"/>
              </a:tabLst>
            </a:pPr>
            <a:r>
              <a:rPr lang="uk-UA" sz="3200" b="1">
                <a:solidFill>
                  <a:srgbClr val="FFFF00"/>
                </a:solidFill>
              </a:rPr>
              <a:t>П.І.Чайковський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1557338"/>
            <a:ext cx="31940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Chaykovs_kiy-Pori-roku-Zima-Gruden_(freemuzichka.com).mp3">
            <a:hlinkClick r:id="" action="ppaction://media"/>
          </p:cNvPr>
          <p:cNvPicPr>
            <a:picLocks noRot="1" noChangeAspect="1" noChangeArrowheads="1"/>
          </p:cNvPicPr>
          <p:nvPr>
            <p:ph sz="half" idx="2"/>
            <a:audi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7308850" y="5246688"/>
            <a:ext cx="647700" cy="6477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825" fill="hold"/>
                                        <p:tgtEl>
                                          <p:spTgt spid="245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8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WordArt 4"/>
          <p:cNvSpPr>
            <a:spLocks noChangeArrowheads="1" noChangeShapeType="1" noTextEdit="1"/>
          </p:cNvSpPr>
          <p:nvPr/>
        </p:nvSpPr>
        <p:spPr bwMode="auto">
          <a:xfrm>
            <a:off x="611188" y="476250"/>
            <a:ext cx="8208962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Екологічна сторінка</a:t>
            </a:r>
          </a:p>
        </p:txBody>
      </p:sp>
      <p:pic>
        <p:nvPicPr>
          <p:cNvPr id="2662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557338"/>
            <a:ext cx="4572000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3500438"/>
            <a:ext cx="4703762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684213" y="1341438"/>
            <a:ext cx="8208962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Сторінка домашнього завдання</a:t>
            </a:r>
          </a:p>
        </p:txBody>
      </p:sp>
      <p:sp>
        <p:nvSpPr>
          <p:cNvPr id="27650" name="Rectangle 8"/>
          <p:cNvSpPr>
            <a:spLocks noChangeArrowheads="1"/>
          </p:cNvSpPr>
          <p:nvPr/>
        </p:nvSpPr>
        <p:spPr bwMode="auto">
          <a:xfrm>
            <a:off x="1116013" y="2852738"/>
            <a:ext cx="66246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Твір-мініатюра  лист від імені зими”</a:t>
            </a:r>
          </a:p>
          <a:p>
            <a:pPr algn="just">
              <a:tabLst>
                <a:tab pos="860425" algn="l"/>
              </a:tabLst>
            </a:pPr>
            <a:endParaRPr lang="uk-UA" sz="2400" b="1">
              <a:solidFill>
                <a:srgbClr val="FFFF00"/>
              </a:solidFill>
            </a:endParaRPr>
          </a:p>
          <a:p>
            <a:pPr algn="just">
              <a:tabLst>
                <a:tab pos="860425" algn="l"/>
              </a:tabLst>
            </a:pPr>
            <a:r>
              <a:rPr lang="uk-UA" sz="2400" b="1">
                <a:solidFill>
                  <a:srgbClr val="FFFF00"/>
                </a:solidFill>
              </a:rPr>
              <a:t>Описати зимовий пейзаж</a:t>
            </a:r>
          </a:p>
        </p:txBody>
      </p:sp>
      <p:pic>
        <p:nvPicPr>
          <p:cNvPr id="2765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37262">
            <a:off x="5292725" y="3933825"/>
            <a:ext cx="3167063" cy="23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7F7F"/>
      </a:hlink>
      <a:folHlink>
        <a:srgbClr val="FFE5E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46</Words>
  <Application>Microsoft Office PowerPoint</Application>
  <PresentationFormat>Экран (4:3)</PresentationFormat>
  <Paragraphs>28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Yulia</cp:lastModifiedBy>
  <cp:revision>8</cp:revision>
  <dcterms:created xsi:type="dcterms:W3CDTF">2013-08-17T08:34:50Z</dcterms:created>
  <dcterms:modified xsi:type="dcterms:W3CDTF">2014-05-18T14:04:01Z</dcterms:modified>
</cp:coreProperties>
</file>